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7" r:id="rId2"/>
    <p:sldId id="261" r:id="rId3"/>
    <p:sldId id="258" r:id="rId4"/>
    <p:sldId id="271" r:id="rId5"/>
    <p:sldId id="272" r:id="rId6"/>
    <p:sldId id="262" r:id="rId7"/>
    <p:sldId id="263" r:id="rId8"/>
    <p:sldId id="267" r:id="rId9"/>
    <p:sldId id="269" r:id="rId10"/>
    <p:sldId id="268" r:id="rId11"/>
    <p:sldId id="270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202-DCBD-4577-9685-182F2499B182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075-5B72-45FD-B18A-7B066B26C9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11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202-DCBD-4577-9685-182F2499B182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075-5B72-45FD-B18A-7B066B26C9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2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202-DCBD-4577-9685-182F2499B182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075-5B72-45FD-B18A-7B066B26C996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684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202-DCBD-4577-9685-182F2499B182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075-5B72-45FD-B18A-7B066B26C9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97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202-DCBD-4577-9685-182F2499B182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075-5B72-45FD-B18A-7B066B26C996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982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202-DCBD-4577-9685-182F2499B182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075-5B72-45FD-B18A-7B066B26C9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609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202-DCBD-4577-9685-182F2499B182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075-5B72-45FD-B18A-7B066B26C9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058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202-DCBD-4577-9685-182F2499B182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075-5B72-45FD-B18A-7B066B26C9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29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202-DCBD-4577-9685-182F2499B182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075-5B72-45FD-B18A-7B066B26C9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89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202-DCBD-4577-9685-182F2499B182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075-5B72-45FD-B18A-7B066B26C9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5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202-DCBD-4577-9685-182F2499B182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075-5B72-45FD-B18A-7B066B26C9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48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202-DCBD-4577-9685-182F2499B182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075-5B72-45FD-B18A-7B066B26C9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96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202-DCBD-4577-9685-182F2499B182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075-5B72-45FD-B18A-7B066B26C9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47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202-DCBD-4577-9685-182F2499B182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075-5B72-45FD-B18A-7B066B26C9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55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202-DCBD-4577-9685-182F2499B182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075-5B72-45FD-B18A-7B066B26C9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60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202-DCBD-4577-9685-182F2499B182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075-5B72-45FD-B18A-7B066B26C9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94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70202-DCBD-4577-9685-182F2499B182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92E075-5B72-45FD-B18A-7B066B26C9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25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ocantinscooperativo.coop.b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iadecooperar@hospitaldeamor.com.br" TargetMode="External"/><Relationship Id="rId2" Type="http://schemas.openxmlformats.org/officeDocument/2006/relationships/hyperlink" Target="https://tocantinscooperativo.coop.br/1o-cooperjogo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55B596C-B883-C8FE-1149-FCFEF5DC6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313" y="1463779"/>
            <a:ext cx="7237124" cy="393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2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5699" y="167791"/>
            <a:ext cx="8596668" cy="898566"/>
          </a:xfrm>
        </p:spPr>
        <p:txBody>
          <a:bodyPr/>
          <a:lstStyle/>
          <a:p>
            <a:pPr algn="ctr"/>
            <a:r>
              <a:rPr lang="pt-BR" b="1" dirty="0"/>
              <a:t>Beach Tennis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60660" y="1469872"/>
            <a:ext cx="9106746" cy="4682734"/>
          </a:xfrm>
        </p:spPr>
        <p:txBody>
          <a:bodyPr>
            <a:noAutofit/>
          </a:bodyPr>
          <a:lstStyle/>
          <a:p>
            <a:pPr lvl="0"/>
            <a:endParaRPr lang="pt-BR" sz="2000" dirty="0"/>
          </a:p>
          <a:p>
            <a:pPr lvl="0"/>
            <a:r>
              <a:rPr lang="pt-BR" sz="2000" dirty="0"/>
              <a:t>O primeiro critério deverá ser sorteio das duplas (masculino, feminino e misto)</a:t>
            </a:r>
          </a:p>
          <a:p>
            <a:pPr lvl="0"/>
            <a:endParaRPr lang="pt-BR" sz="2000" dirty="0"/>
          </a:p>
          <a:p>
            <a:pPr lvl="0"/>
            <a:r>
              <a:rPr lang="pt-BR" sz="2000" dirty="0"/>
              <a:t>Cada colaborador poderá se inscrever em uma categoria (masculina ou feminina) e na categoria Mista.</a:t>
            </a:r>
          </a:p>
          <a:p>
            <a:pPr lvl="0"/>
            <a:endParaRPr lang="pt-BR" sz="2000" dirty="0"/>
          </a:p>
          <a:p>
            <a:pPr lvl="0"/>
            <a:r>
              <a:rPr lang="pt-BR" sz="2000" dirty="0"/>
              <a:t>O sistema de disputa será em categorias Masculino, Feminino e Misto. O sistema de disputa será definido de acordo com o número de inscritos: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pt-BR" sz="2000" dirty="0"/>
          </a:p>
          <a:p>
            <a:pPr marL="457200" lvl="1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50787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7666" y="199959"/>
            <a:ext cx="8596668" cy="910441"/>
          </a:xfrm>
        </p:spPr>
        <p:txBody>
          <a:bodyPr/>
          <a:lstStyle/>
          <a:p>
            <a:pPr algn="ctr"/>
            <a:r>
              <a:rPr lang="pt-BR" b="1" dirty="0"/>
              <a:t>Tenis de Mesa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276" y="1601296"/>
            <a:ext cx="8596668" cy="3880773"/>
          </a:xfrm>
        </p:spPr>
        <p:txBody>
          <a:bodyPr>
            <a:normAutofit/>
          </a:bodyPr>
          <a:lstStyle/>
          <a:p>
            <a:pPr lvl="0" algn="just"/>
            <a:r>
              <a:rPr lang="pt-BR" sz="2000" dirty="0"/>
              <a:t>O sistema de disputa será em categorias Masculino e Feminino. </a:t>
            </a:r>
          </a:p>
          <a:p>
            <a:pPr lvl="0" algn="just"/>
            <a:endParaRPr lang="pt-BR" sz="2000" dirty="0"/>
          </a:p>
          <a:p>
            <a:pPr lvl="0" algn="just"/>
            <a:r>
              <a:rPr lang="pt-BR" sz="2000" dirty="0"/>
              <a:t>O sistema de disputa será definido de acordo com o número de inscritos:</a:t>
            </a:r>
          </a:p>
        </p:txBody>
      </p:sp>
    </p:spTree>
    <p:extLst>
      <p:ext uri="{BB962C8B-B14F-4D97-AF65-F5344CB8AC3E}">
        <p14:creationId xmlns:p14="http://schemas.microsoft.com/office/powerpoint/2010/main" val="257745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A56727-67AE-D139-9F0E-2F4E72A3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970" y="1867295"/>
            <a:ext cx="8596668" cy="3880773"/>
          </a:xfrm>
        </p:spPr>
        <p:txBody>
          <a:bodyPr/>
          <a:lstStyle/>
          <a:p>
            <a:r>
              <a:rPr lang="pt-BR" b="1" dirty="0"/>
              <a:t>Esclarecimentos? Estamos disponíveis através dos seguintes canais:</a:t>
            </a:r>
          </a:p>
          <a:p>
            <a:r>
              <a:rPr lang="pt-BR" dirty="0"/>
              <a:t>wagner.luiz@ocbto.coop.br         (63) 9 9237 - 6963</a:t>
            </a:r>
          </a:p>
          <a:p>
            <a:r>
              <a:rPr lang="pt-BR" dirty="0"/>
              <a:t>eduardo.pessoa@ocbto.coop.br   (63) 9 8105 - 0403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B8E78F-38FB-62A9-8E9E-A97343B95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927" y="3588143"/>
            <a:ext cx="5400037" cy="29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5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329" y="2145559"/>
            <a:ext cx="9103682" cy="960603"/>
          </a:xfrm>
        </p:spPr>
        <p:txBody>
          <a:bodyPr>
            <a:noAutofit/>
          </a:bodyPr>
          <a:lstStyle/>
          <a:p>
            <a:br>
              <a:rPr lang="pt-BR" sz="2800" b="1" cap="all" dirty="0">
                <a:solidFill>
                  <a:srgbClr val="4D555B"/>
                </a:solidFill>
                <a:latin typeface="Raleway"/>
              </a:rPr>
            </a:br>
            <a:r>
              <a:rPr lang="pt-BR" sz="2400" b="1" cap="all" dirty="0">
                <a:solidFill>
                  <a:srgbClr val="4D555B"/>
                </a:solidFill>
                <a:latin typeface="Raleway"/>
              </a:rPr>
              <a:t>QUAL O OBJETIVO?</a:t>
            </a:r>
            <a:br>
              <a:rPr lang="pt-BR" sz="2400" b="1" cap="all" dirty="0">
                <a:solidFill>
                  <a:srgbClr val="4D555B"/>
                </a:solidFill>
                <a:latin typeface="Raleway"/>
              </a:rPr>
            </a:b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329" y="3106162"/>
            <a:ext cx="9103682" cy="17055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rgbClr val="585858"/>
                </a:solidFill>
                <a:latin typeface="Raleway"/>
              </a:rPr>
              <a:t>O COOPERJOGOS, tem por finalidade reunir os cooperados, colaboradores de cooperativas e seus familiares, estimulando a prática esportiva, integração e a melhoria do clima organizacional.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7341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310" y="1009636"/>
            <a:ext cx="10515600" cy="1073172"/>
          </a:xfrm>
        </p:spPr>
        <p:txBody>
          <a:bodyPr>
            <a:noAutofit/>
          </a:bodyPr>
          <a:lstStyle/>
          <a:p>
            <a:br>
              <a:rPr lang="pt-BR" sz="2800" b="1" cap="all" dirty="0">
                <a:solidFill>
                  <a:srgbClr val="4D555B"/>
                </a:solidFill>
                <a:latin typeface="Raleway"/>
              </a:rPr>
            </a:br>
            <a:r>
              <a:rPr lang="pt-BR" sz="2400" b="1" cap="all" dirty="0">
                <a:solidFill>
                  <a:srgbClr val="4D555B"/>
                </a:solidFill>
                <a:latin typeface="Raleway"/>
              </a:rPr>
              <a:t>QUEM PODE PARTICIPAR?</a:t>
            </a:r>
            <a:br>
              <a:rPr lang="pt-BR" sz="2400" b="1" cap="all" dirty="0">
                <a:solidFill>
                  <a:srgbClr val="4D555B"/>
                </a:solidFill>
                <a:latin typeface="Raleway"/>
              </a:rPr>
            </a:b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1310" y="2082808"/>
            <a:ext cx="9362706" cy="124033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rgbClr val="585858"/>
                </a:solidFill>
                <a:latin typeface="Raleway"/>
              </a:rPr>
              <a:t>Podem participar do COOPERJOGOS, todos os familiares, cooperados, colaboradores de cooperativas com sede ou filial no estado do Tocantins.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51311" y="3534855"/>
            <a:ext cx="9505207" cy="7724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400" b="1" cap="all" dirty="0">
                <a:solidFill>
                  <a:srgbClr val="4D555B"/>
                </a:solidFill>
                <a:latin typeface="Raleway"/>
              </a:rPr>
              <a:t>Preciso pagar alguma taxa para participar?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51310" y="4307269"/>
            <a:ext cx="9208326" cy="2295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indent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>
                <a:solidFill>
                  <a:srgbClr val="585858"/>
                </a:solidFill>
                <a:latin typeface="Raleway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dirty="0"/>
              <a:t>A inscrição será confirmada mediante uma doação mínima de 25,00 (vinte e cinco reais, por atleta inscrito, que será destinada a construir o salão de amor do hospital de amor. As inscrições devem ser realizadas no Site </a:t>
            </a:r>
            <a:r>
              <a:rPr lang="pt-BR" sz="2200" dirty="0">
                <a:hlinkClick r:id="rId2"/>
              </a:rPr>
              <a:t>https://tocantinscooperativo.coop.br/</a:t>
            </a:r>
            <a:r>
              <a:rPr lang="pt-BR" sz="2200" dirty="0"/>
              <a:t> até dia 28/10/2022.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568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2888" y="372862"/>
            <a:ext cx="6248024" cy="685395"/>
          </a:xfrm>
        </p:spPr>
        <p:txBody>
          <a:bodyPr>
            <a:noAutofit/>
          </a:bodyPr>
          <a:lstStyle/>
          <a:p>
            <a:r>
              <a:rPr lang="pt-BR" sz="2400" b="1" cap="all" dirty="0">
                <a:solidFill>
                  <a:srgbClr val="4D555B"/>
                </a:solidFill>
                <a:latin typeface="Raleway"/>
              </a:rPr>
              <a:t>SESI ESPORTE – Futebol society</a:t>
            </a:r>
            <a:br>
              <a:rPr lang="pt-BR" sz="2400" b="1" cap="all" dirty="0">
                <a:solidFill>
                  <a:srgbClr val="4D555B"/>
                </a:solidFill>
                <a:latin typeface="Raleway"/>
              </a:rPr>
            </a:br>
            <a:endParaRPr lang="pt-BR" sz="2800" b="1" dirty="0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7487AF14-38CF-4534-A9F5-54F3EA814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3"/>
          <a:stretch/>
        </p:blipFill>
        <p:spPr>
          <a:xfrm>
            <a:off x="942888" y="1058257"/>
            <a:ext cx="4854230" cy="2732508"/>
          </a:xfr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DD94316-DFD9-472B-A34C-FE7564BF45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87" y="3879542"/>
            <a:ext cx="4854229" cy="272747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963FE4A-E04C-4E01-BD2F-DC670A86C0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 r="10939"/>
          <a:stretch/>
        </p:blipFill>
        <p:spPr>
          <a:xfrm>
            <a:off x="5956917" y="1058257"/>
            <a:ext cx="5567070" cy="55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89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823" y="363984"/>
            <a:ext cx="6248024" cy="685395"/>
          </a:xfrm>
        </p:spPr>
        <p:txBody>
          <a:bodyPr>
            <a:noAutofit/>
          </a:bodyPr>
          <a:lstStyle/>
          <a:p>
            <a:r>
              <a:rPr lang="pt-BR" sz="2400" b="1" cap="all" dirty="0">
                <a:solidFill>
                  <a:srgbClr val="4D555B"/>
                </a:solidFill>
                <a:latin typeface="Raleway"/>
              </a:rPr>
              <a:t>SESI ESPORTE – Arenas de areia</a:t>
            </a:r>
            <a:br>
              <a:rPr lang="pt-BR" sz="2400" b="1" cap="all" dirty="0">
                <a:solidFill>
                  <a:srgbClr val="4D555B"/>
                </a:solidFill>
                <a:latin typeface="Raleway"/>
              </a:rPr>
            </a:br>
            <a:endParaRPr lang="pt-BR" sz="28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024E66C-CC73-4DB2-9FF5-10C0DB0BD2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52" y="3966502"/>
            <a:ext cx="4335803" cy="266955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6C8CA7C-1515-45FF-A999-27E6746D01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3" y="1207362"/>
            <a:ext cx="3616869" cy="542869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550BBE8-6B67-4286-93D3-BFC7883D8B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68" y="1207361"/>
            <a:ext cx="4335802" cy="266955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8348A4E-DF8B-40F8-BEC9-97124FD9AE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" b="1553"/>
          <a:stretch/>
        </p:blipFill>
        <p:spPr>
          <a:xfrm>
            <a:off x="8304628" y="1207362"/>
            <a:ext cx="3511550" cy="542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8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5" y="1293036"/>
            <a:ext cx="9982676" cy="1320800"/>
          </a:xfrm>
        </p:spPr>
        <p:txBody>
          <a:bodyPr>
            <a:noAutofit/>
          </a:bodyPr>
          <a:lstStyle/>
          <a:p>
            <a:r>
              <a:rPr lang="pt-BR" sz="2400" b="1" cap="all" dirty="0">
                <a:solidFill>
                  <a:srgbClr val="4D555B"/>
                </a:solidFill>
                <a:latin typeface="Raleway"/>
              </a:rPr>
              <a:t>Que</a:t>
            </a:r>
            <a:r>
              <a:rPr lang="pt-BR" sz="2400" b="1" dirty="0"/>
              <a:t> </a:t>
            </a:r>
            <a:r>
              <a:rPr lang="pt-BR" sz="2400" b="1" cap="all" dirty="0">
                <a:solidFill>
                  <a:srgbClr val="4D555B"/>
                </a:solidFill>
                <a:latin typeface="Raleway"/>
              </a:rPr>
              <a:t>modalidades esportivas serão disputadas?</a:t>
            </a:r>
            <a:br>
              <a:rPr lang="pt-BR" sz="2400" b="1" cap="all" dirty="0">
                <a:solidFill>
                  <a:srgbClr val="4D555B"/>
                </a:solidFill>
                <a:latin typeface="Raleway"/>
              </a:rPr>
            </a:br>
            <a:endParaRPr lang="pt-BR" sz="2400" b="1" cap="all" dirty="0">
              <a:solidFill>
                <a:srgbClr val="4D555B"/>
              </a:solidFill>
              <a:latin typeface="Raleway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3236" y="1976022"/>
            <a:ext cx="8596668" cy="24278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pt-BR" sz="2000" dirty="0">
                <a:solidFill>
                  <a:srgbClr val="585858"/>
                </a:solidFill>
                <a:latin typeface="Raleway"/>
              </a:rPr>
              <a:t> Modalidades: </a:t>
            </a:r>
          </a:p>
          <a:p>
            <a:pPr lvl="1"/>
            <a:r>
              <a:rPr lang="pt-BR" sz="2000" dirty="0"/>
              <a:t>Futebol Society;</a:t>
            </a:r>
          </a:p>
          <a:p>
            <a:pPr lvl="1"/>
            <a:r>
              <a:rPr lang="pt-BR" sz="2000" dirty="0"/>
              <a:t>Vôlei de areia 4x4;</a:t>
            </a:r>
          </a:p>
          <a:p>
            <a:pPr lvl="1"/>
            <a:r>
              <a:rPr lang="pt-BR" sz="2000" dirty="0"/>
              <a:t>Beach Tennis;</a:t>
            </a:r>
          </a:p>
          <a:p>
            <a:pPr lvl="1"/>
            <a:r>
              <a:rPr lang="pt-BR" sz="2000" dirty="0"/>
              <a:t>Tenis de Mesa.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03235" y="4542675"/>
            <a:ext cx="940078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cap="all" dirty="0">
                <a:solidFill>
                  <a:srgbClr val="4D555B"/>
                </a:solidFill>
                <a:latin typeface="Raleway"/>
              </a:rPr>
              <a:t>Posso me inscrever em mais de uma modalidade?</a:t>
            </a:r>
            <a:br>
              <a:rPr lang="pt-BR" sz="2400" b="1" cap="all" dirty="0">
                <a:solidFill>
                  <a:srgbClr val="4D555B"/>
                </a:solidFill>
                <a:latin typeface="Raleway"/>
              </a:rPr>
            </a:br>
            <a:endParaRPr lang="pt-BR" sz="2400" b="1" cap="all" dirty="0">
              <a:solidFill>
                <a:srgbClr val="4D555B"/>
              </a:solidFill>
              <a:latin typeface="Raleway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03235" y="5089320"/>
            <a:ext cx="8596668" cy="800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>
                <a:solidFill>
                  <a:srgbClr val="585858"/>
                </a:solidFill>
                <a:latin typeface="Raleway"/>
              </a:defRPr>
            </a:lvl1pPr>
            <a:lvl2pPr marL="742950" lvl="1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Cada atleta poderá participar de até duas modalidades esportivas, </a:t>
            </a:r>
            <a:r>
              <a:rPr lang="pt-BR" dirty="0">
                <a:solidFill>
                  <a:srgbClr val="FF0000"/>
                </a:solidFill>
              </a:rPr>
              <a:t>porém, alguns jogos podem coincidir os horários.</a:t>
            </a:r>
          </a:p>
        </p:txBody>
      </p:sp>
    </p:spTree>
    <p:extLst>
      <p:ext uri="{BB962C8B-B14F-4D97-AF65-F5344CB8AC3E}">
        <p14:creationId xmlns:p14="http://schemas.microsoft.com/office/powerpoint/2010/main" val="62116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776848" y="741447"/>
            <a:ext cx="8596668" cy="6018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t-BR" sz="2000" b="1" dirty="0">
                <a:solidFill>
                  <a:srgbClr val="585858"/>
                </a:solidFill>
                <a:latin typeface="Raleway"/>
              </a:rPr>
              <a:t>Programação do COOPERJOGOS:</a:t>
            </a:r>
            <a:endParaRPr lang="pt-BR" sz="2000" dirty="0">
              <a:solidFill>
                <a:srgbClr val="585858"/>
              </a:solidFill>
              <a:latin typeface="Raleway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585858"/>
                </a:solidFill>
                <a:latin typeface="Raleway" pitchFamily="2" charset="0"/>
              </a:rPr>
              <a:t>Inscrições: 20/10/2022 a 28/10/2022 no link: </a:t>
            </a:r>
            <a:r>
              <a:rPr lang="pt-BR" sz="2000" b="1" dirty="0">
                <a:solidFill>
                  <a:srgbClr val="585858"/>
                </a:solidFill>
                <a:latin typeface="Raleway" pitchFamily="2" charset="0"/>
                <a:hlinkClick r:id="rId2"/>
              </a:rPr>
              <a:t>https://tocantinscooperativo.coop.br/1o-cooperjogos/   </a:t>
            </a:r>
            <a:endParaRPr lang="pt-BR" sz="2000" b="1" dirty="0">
              <a:solidFill>
                <a:srgbClr val="585858"/>
              </a:solidFill>
              <a:latin typeface="Raleway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000" b="1" dirty="0">
              <a:solidFill>
                <a:srgbClr val="585858"/>
              </a:solidFill>
              <a:latin typeface="Raleway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Raleway" pitchFamily="2" charset="0"/>
              </a:rPr>
              <a:t>Chave PIX para doação</a:t>
            </a:r>
            <a:r>
              <a:rPr lang="pt-BR" sz="2000" dirty="0">
                <a:solidFill>
                  <a:srgbClr val="585858"/>
                </a:solidFill>
                <a:latin typeface="Raleway" pitchFamily="2" charset="0"/>
              </a:rPr>
              <a:t>: </a:t>
            </a:r>
            <a:r>
              <a:rPr lang="pt-BR" sz="2000" dirty="0">
                <a:solidFill>
                  <a:srgbClr val="585858"/>
                </a:solidFill>
                <a:latin typeface="Raleway" pitchFamily="2" charset="0"/>
                <a:hlinkClick r:id="rId3"/>
              </a:rPr>
              <a:t>diadecooperar@hospitaldeamor.com.br</a:t>
            </a:r>
            <a:endParaRPr lang="pt-BR" sz="2000" dirty="0">
              <a:solidFill>
                <a:srgbClr val="585858"/>
              </a:solidFill>
              <a:latin typeface="Raleway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000" dirty="0">
              <a:solidFill>
                <a:srgbClr val="585858"/>
              </a:solidFill>
              <a:latin typeface="Raleway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585858"/>
                </a:solidFill>
                <a:latin typeface="Raleway" pitchFamily="2" charset="0"/>
              </a:rPr>
              <a:t>Retirada do Kit atleta – 01 a 04/11/2022: das 08h ás 18h na sede do Sistema OCB/TO, ou no dia 05/11/2022 no SESI Esporte de Palmas.</a:t>
            </a:r>
          </a:p>
          <a:p>
            <a:endParaRPr lang="pt-BR" sz="1200" dirty="0"/>
          </a:p>
          <a:p>
            <a:pPr marL="0" indent="0">
              <a:buFont typeface="Wingdings 3" charset="2"/>
              <a:buNone/>
            </a:pP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70573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64" y="232018"/>
            <a:ext cx="8596668" cy="720436"/>
          </a:xfrm>
        </p:spPr>
        <p:txBody>
          <a:bodyPr/>
          <a:lstStyle/>
          <a:p>
            <a:pPr algn="ctr"/>
            <a:r>
              <a:rPr lang="pt-BR" b="1" dirty="0"/>
              <a:t>Futebol Society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548396"/>
            <a:ext cx="8917928" cy="4470664"/>
          </a:xfrm>
        </p:spPr>
        <p:txBody>
          <a:bodyPr>
            <a:normAutofit/>
          </a:bodyPr>
          <a:lstStyle/>
          <a:p>
            <a:pPr lvl="0"/>
            <a:r>
              <a:rPr lang="pt-BR" sz="2000" dirty="0"/>
              <a:t>A equipe será composta por até 10 integrantes, sendo 10 atletas e 01 técnico.</a:t>
            </a:r>
          </a:p>
          <a:p>
            <a:pPr lvl="0"/>
            <a:endParaRPr lang="pt-BR" sz="2000" dirty="0"/>
          </a:p>
          <a:p>
            <a:pPr lvl="0" algn="just"/>
            <a:r>
              <a:rPr lang="pt-BR" sz="2000" dirty="0"/>
              <a:t>As partidas são disputadas em dois tempos corridos de 15 minutos, com 05 minutos de intervalo, na fase inicial e nas disputas das finais 20 minutos, com 10 minutos de intervalo.</a:t>
            </a:r>
          </a:p>
          <a:p>
            <a:pPr lvl="0"/>
            <a:endParaRPr lang="pt-BR" sz="2000" dirty="0"/>
          </a:p>
          <a:p>
            <a:pPr lvl="0"/>
            <a:r>
              <a:rPr lang="pt-BR" sz="2000" dirty="0"/>
              <a:t>Os jogos serão disputados por duas equipes, cada uma com 5 jogadores na linha e um goleiro.</a:t>
            </a:r>
          </a:p>
          <a:p>
            <a:pPr lvl="0"/>
            <a:endParaRPr lang="pt-BR" sz="2000" dirty="0"/>
          </a:p>
          <a:p>
            <a:pPr lvl="0"/>
            <a:r>
              <a:rPr lang="pt-BR" sz="2000" dirty="0"/>
              <a:t>O uso de chuteira para futebol society é obrigatório. </a:t>
            </a:r>
          </a:p>
          <a:p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33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461" y="218504"/>
            <a:ext cx="8842062" cy="1320800"/>
          </a:xfrm>
        </p:spPr>
        <p:txBody>
          <a:bodyPr/>
          <a:lstStyle/>
          <a:p>
            <a:pPr algn="ctr"/>
            <a:r>
              <a:rPr lang="pt-BR" b="1" dirty="0"/>
              <a:t>Vôlei de Praia</a:t>
            </a:r>
            <a:r>
              <a:rPr lang="pt-BR" dirty="0"/>
              <a:t> </a:t>
            </a:r>
            <a:r>
              <a:rPr lang="pt-BR" b="1" dirty="0"/>
              <a:t>4x4 - Misto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7962" y="1827392"/>
            <a:ext cx="9191061" cy="3682760"/>
          </a:xfrm>
        </p:spPr>
        <p:txBody>
          <a:bodyPr>
            <a:noAutofit/>
          </a:bodyPr>
          <a:lstStyle/>
          <a:p>
            <a:pPr lvl="0"/>
            <a:r>
              <a:rPr lang="pt-BR" sz="2000" dirty="0"/>
              <a:t>A equipe é composta por 4 integrantes, podendo ser: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sz="2000" dirty="0"/>
              <a:t>2 homens e 2 mulheres;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sz="2000" dirty="0"/>
              <a:t>3 mulheres e 1 homem;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sz="2000" dirty="0"/>
              <a:t>4 mulheres.</a:t>
            </a:r>
          </a:p>
          <a:p>
            <a:pPr marL="457200" lvl="1" indent="0">
              <a:buNone/>
            </a:pPr>
            <a:endParaRPr lang="pt-BR" sz="2000" dirty="0"/>
          </a:p>
          <a:p>
            <a:pPr lvl="0" algn="just"/>
            <a:r>
              <a:rPr lang="pt-BR" sz="2000" dirty="0"/>
              <a:t>O sistema de disputa será definido de acordo com o número de inscritos:</a:t>
            </a:r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538425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1580</TotalTime>
  <Words>516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Courier New</vt:lpstr>
      <vt:lpstr>Raleway</vt:lpstr>
      <vt:lpstr>Trebuchet MS</vt:lpstr>
      <vt:lpstr>Wingdings 3</vt:lpstr>
      <vt:lpstr>Facetado</vt:lpstr>
      <vt:lpstr>Apresentação do PowerPoint</vt:lpstr>
      <vt:lpstr> QUAL O OBJETIVO? </vt:lpstr>
      <vt:lpstr> QUEM PODE PARTICIPAR? </vt:lpstr>
      <vt:lpstr>SESI ESPORTE – Futebol society </vt:lpstr>
      <vt:lpstr>SESI ESPORTE – Arenas de areia </vt:lpstr>
      <vt:lpstr>Que modalidades esportivas serão disputadas? </vt:lpstr>
      <vt:lpstr>Apresentação do PowerPoint</vt:lpstr>
      <vt:lpstr>Futebol Society</vt:lpstr>
      <vt:lpstr>Vôlei de Praia 4x4 - Misto </vt:lpstr>
      <vt:lpstr>Beach Tennis </vt:lpstr>
      <vt:lpstr>Tenis de Mesa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Luam Gonçalves Moura</dc:creator>
  <cp:lastModifiedBy>Eduardo Pessoa</cp:lastModifiedBy>
  <cp:revision>59</cp:revision>
  <dcterms:created xsi:type="dcterms:W3CDTF">2022-04-28T13:52:13Z</dcterms:created>
  <dcterms:modified xsi:type="dcterms:W3CDTF">2022-10-25T13:13:54Z</dcterms:modified>
</cp:coreProperties>
</file>